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3"/>
  </p:notesMasterIdLst>
  <p:sldIdLst>
    <p:sldId id="282" r:id="rId2"/>
  </p:sldIdLst>
  <p:sldSz cx="10058400" cy="7772400"/>
  <p:notesSz cx="6858000" cy="9144000"/>
  <p:defaultTextStyle>
    <a:lvl1pPr algn="ctr" defTabSz="584200">
      <a:defRPr sz="2800">
        <a:latin typeface="+mn-lt"/>
        <a:ea typeface="+mn-ea"/>
        <a:cs typeface="+mn-cs"/>
        <a:sym typeface="Helvetica Light"/>
      </a:defRPr>
    </a:lvl1pPr>
    <a:lvl2pPr indent="228600" algn="ctr" defTabSz="584200">
      <a:defRPr sz="2800">
        <a:latin typeface="+mn-lt"/>
        <a:ea typeface="+mn-ea"/>
        <a:cs typeface="+mn-cs"/>
        <a:sym typeface="Helvetica Light"/>
      </a:defRPr>
    </a:lvl2pPr>
    <a:lvl3pPr indent="457200" algn="ctr" defTabSz="584200">
      <a:defRPr sz="2800">
        <a:latin typeface="+mn-lt"/>
        <a:ea typeface="+mn-ea"/>
        <a:cs typeface="+mn-cs"/>
        <a:sym typeface="Helvetica Light"/>
      </a:defRPr>
    </a:lvl3pPr>
    <a:lvl4pPr indent="685800" algn="ctr" defTabSz="584200">
      <a:defRPr sz="2800">
        <a:latin typeface="+mn-lt"/>
        <a:ea typeface="+mn-ea"/>
        <a:cs typeface="+mn-cs"/>
        <a:sym typeface="Helvetica Light"/>
      </a:defRPr>
    </a:lvl4pPr>
    <a:lvl5pPr indent="914400" algn="ctr" defTabSz="584200">
      <a:defRPr sz="2800">
        <a:latin typeface="+mn-lt"/>
        <a:ea typeface="+mn-ea"/>
        <a:cs typeface="+mn-cs"/>
        <a:sym typeface="Helvetica Light"/>
      </a:defRPr>
    </a:lvl5pPr>
    <a:lvl6pPr indent="1143000" algn="ctr" defTabSz="584200">
      <a:defRPr sz="2800">
        <a:latin typeface="+mn-lt"/>
        <a:ea typeface="+mn-ea"/>
        <a:cs typeface="+mn-cs"/>
        <a:sym typeface="Helvetica Light"/>
      </a:defRPr>
    </a:lvl6pPr>
    <a:lvl7pPr indent="1371600" algn="ctr" defTabSz="584200">
      <a:defRPr sz="2800">
        <a:latin typeface="+mn-lt"/>
        <a:ea typeface="+mn-ea"/>
        <a:cs typeface="+mn-cs"/>
        <a:sym typeface="Helvetica Light"/>
      </a:defRPr>
    </a:lvl7pPr>
    <a:lvl8pPr indent="1600200" algn="ctr" defTabSz="584200">
      <a:defRPr sz="2800">
        <a:latin typeface="+mn-lt"/>
        <a:ea typeface="+mn-ea"/>
        <a:cs typeface="+mn-cs"/>
        <a:sym typeface="Helvetica Light"/>
      </a:defRPr>
    </a:lvl8pPr>
    <a:lvl9pPr indent="1828800" algn="ctr" defTabSz="584200">
      <a:defRPr sz="280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1728" userDrawn="1">
          <p15:clr>
            <a:srgbClr val="A4A3A4"/>
          </p15:clr>
        </p15:guide>
        <p15:guide id="2" pos="5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5C80"/>
    <a:srgbClr val="724098"/>
    <a:srgbClr val="C6982C"/>
    <a:srgbClr val="1A77B5"/>
    <a:srgbClr val="9872B2"/>
    <a:srgbClr val="6094CE"/>
    <a:srgbClr val="196970"/>
    <a:srgbClr val="C06328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10"/>
    <p:restoredTop sz="86395"/>
  </p:normalViewPr>
  <p:slideViewPr>
    <p:cSldViewPr snapToGrid="0">
      <p:cViewPr varScale="1">
        <p:scale>
          <a:sx n="113" d="100"/>
          <a:sy n="113" d="100"/>
        </p:scale>
        <p:origin x="1016" y="184"/>
      </p:cViewPr>
      <p:guideLst>
        <p:guide orient="horz" pos="1728"/>
        <p:guide pos="5952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7586533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16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16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16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16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16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16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16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16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16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bm.com/legal/copytrade.shtml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bm.com/legal/copytrade.shtml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bm.com/legal/copytrade.shtml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bm.com/legal/copytrade.shtml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bm.com/legal/copytrade.shtml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982265" y="1381422"/>
            <a:ext cx="8093870" cy="2553892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62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982265" y="4004071"/>
            <a:ext cx="8093870" cy="87421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  <a:lvl2pPr marL="0" indent="228600" algn="ctr">
              <a:spcBef>
                <a:spcPts val="0"/>
              </a:spcBef>
              <a:buSzTx/>
              <a:buNone/>
              <a:defRPr sz="2400"/>
            </a:lvl2pPr>
            <a:lvl3pPr marL="0" indent="457200" algn="ctr">
              <a:spcBef>
                <a:spcPts val="0"/>
              </a:spcBef>
              <a:buSzTx/>
              <a:buNone/>
              <a:defRPr sz="2400"/>
            </a:lvl3pPr>
            <a:lvl4pPr marL="0" indent="685800" algn="ctr">
              <a:spcBef>
                <a:spcPts val="0"/>
              </a:spcBef>
              <a:buSzTx/>
              <a:buNone/>
              <a:defRPr sz="2400"/>
            </a:lvl4pPr>
            <a:lvl5pPr marL="0" indent="914400" algn="ctr">
              <a:spcBef>
                <a:spcPts val="0"/>
              </a:spcBef>
              <a:buSzTx/>
              <a:buNone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5029200" y="2065265"/>
            <a:ext cx="5098841" cy="5102987"/>
          </a:xfrm>
          <a:prstGeom prst="rect">
            <a:avLst/>
          </a:prstGeom>
          <a:solidFill>
            <a:srgbClr val="6EEDD8">
              <a:alpha val="50000"/>
            </a:srgbClr>
          </a:solidFill>
          <a:ln w="3175">
            <a:miter lim="400000"/>
          </a:ln>
        </p:spPr>
        <p:txBody>
          <a:bodyPr lIns="0" tIns="0" rIns="0" bIns="0" anchor="ctr"/>
          <a:lstStyle/>
          <a:p>
            <a:pPr lvl="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" name="Shape 28"/>
          <p:cNvSpPr/>
          <p:nvPr/>
        </p:nvSpPr>
        <p:spPr>
          <a:xfrm>
            <a:off x="-1" y="2065265"/>
            <a:ext cx="5029215" cy="5102987"/>
          </a:xfrm>
          <a:prstGeom prst="rect">
            <a:avLst/>
          </a:prstGeom>
          <a:solidFill>
            <a:srgbClr val="5596E6">
              <a:alpha val="50000"/>
            </a:srgbClr>
          </a:solidFill>
          <a:ln w="3175">
            <a:miter lim="400000"/>
          </a:ln>
        </p:spPr>
        <p:txBody>
          <a:bodyPr lIns="0" tIns="0" rIns="0" bIns="0" anchor="ctr"/>
          <a:lstStyle/>
          <a:p>
            <a:pPr lvl="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" name="Shape 29"/>
          <p:cNvSpPr/>
          <p:nvPr/>
        </p:nvSpPr>
        <p:spPr>
          <a:xfrm>
            <a:off x="233386" y="338499"/>
            <a:ext cx="1905125" cy="23098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9290" tIns="39290" rIns="39290" bIns="39290" anchor="ctr">
            <a:spAutoFit/>
          </a:bodyPr>
          <a:lstStyle/>
          <a:p>
            <a:pPr lvl="0" algn="l">
              <a:defRPr sz="1800"/>
            </a:pPr>
            <a:r>
              <a:rPr sz="1000">
                <a:latin typeface="Helvetica"/>
                <a:ea typeface="Helvetica"/>
                <a:cs typeface="Helvetica"/>
                <a:sym typeface="Helvetica"/>
              </a:rPr>
              <a:t>IBM Cloud </a:t>
            </a:r>
            <a:r>
              <a:rPr sz="1000" b="1">
                <a:latin typeface="Helvetica"/>
                <a:ea typeface="Helvetica"/>
                <a:cs typeface="Helvetica"/>
                <a:sym typeface="Helvetica"/>
              </a:rPr>
              <a:t>Architecture Center</a:t>
            </a:r>
          </a:p>
        </p:txBody>
      </p:sp>
      <p:sp>
        <p:nvSpPr>
          <p:cNvPr id="30" name="Shape 30"/>
          <p:cNvSpPr/>
          <p:nvPr/>
        </p:nvSpPr>
        <p:spPr>
          <a:xfrm>
            <a:off x="233386" y="592784"/>
            <a:ext cx="1029710" cy="276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9290" tIns="39290" rIns="39290" bIns="39290" anchor="ctr">
            <a:spAutoFit/>
          </a:bodyPr>
          <a:lstStyle>
            <a:lvl1pPr algn="l"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r>
              <a:rPr sz="1400"/>
              <a:t>Icon Library</a:t>
            </a:r>
          </a:p>
        </p:txBody>
      </p:sp>
      <p:sp>
        <p:nvSpPr>
          <p:cNvPr id="31" name="Shape 31"/>
          <p:cNvSpPr/>
          <p:nvPr/>
        </p:nvSpPr>
        <p:spPr>
          <a:xfrm>
            <a:off x="8131212" y="7357870"/>
            <a:ext cx="1668925" cy="13443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0388" tIns="30388" rIns="30388" bIns="30388" anchor="ctr">
            <a:spAutoFit/>
          </a:bodyPr>
          <a:lstStyle/>
          <a:p>
            <a:pPr lvl="0" algn="r">
              <a:defRPr sz="1800"/>
            </a:pPr>
            <a:r>
              <a:rPr sz="600"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© </a:t>
            </a:r>
            <a:r>
              <a:rPr sz="6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HelvNeue Roman for IBM"/>
                <a:ea typeface="HelvNeue Roman for IBM"/>
                <a:cs typeface="HelvNeue Roman for IBM"/>
                <a:sym typeface="HelvNeue Roman for IBM"/>
                <a:hlinkClick r:id="rId2"/>
              </a:rPr>
              <a:t>Copyright IBM Corporation 2016</a:t>
            </a:r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233386" y="338499"/>
            <a:ext cx="1905125" cy="23098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9290" tIns="39290" rIns="39290" bIns="39290" anchor="ctr">
            <a:spAutoFit/>
          </a:bodyPr>
          <a:lstStyle/>
          <a:p>
            <a:pPr lvl="0" algn="l">
              <a:defRPr sz="1800"/>
            </a:pPr>
            <a:r>
              <a:rPr sz="1000">
                <a:latin typeface="Helvetica"/>
                <a:ea typeface="Helvetica"/>
                <a:cs typeface="Helvetica"/>
                <a:sym typeface="Helvetica"/>
              </a:rPr>
              <a:t>IBM Cloud </a:t>
            </a:r>
            <a:r>
              <a:rPr sz="1000" b="1">
                <a:latin typeface="Helvetica"/>
                <a:ea typeface="Helvetica"/>
                <a:cs typeface="Helvetica"/>
                <a:sym typeface="Helvetica"/>
              </a:rPr>
              <a:t>Architecture Center</a:t>
            </a:r>
          </a:p>
        </p:txBody>
      </p:sp>
      <p:sp>
        <p:nvSpPr>
          <p:cNvPr id="34" name="Shape 34"/>
          <p:cNvSpPr/>
          <p:nvPr/>
        </p:nvSpPr>
        <p:spPr>
          <a:xfrm>
            <a:off x="233386" y="592784"/>
            <a:ext cx="1029710" cy="276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9290" tIns="39290" rIns="39290" bIns="39290" anchor="ctr">
            <a:spAutoFit/>
          </a:bodyPr>
          <a:lstStyle>
            <a:lvl1pPr algn="l"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r>
              <a:rPr sz="1400"/>
              <a:t>Icon Library</a:t>
            </a:r>
          </a:p>
        </p:txBody>
      </p:sp>
      <p:sp>
        <p:nvSpPr>
          <p:cNvPr id="35" name="Shape 35"/>
          <p:cNvSpPr/>
          <p:nvPr/>
        </p:nvSpPr>
        <p:spPr>
          <a:xfrm>
            <a:off x="8131212" y="7357870"/>
            <a:ext cx="1668925" cy="13443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0388" tIns="30388" rIns="30388" bIns="30388" anchor="ctr">
            <a:spAutoFit/>
          </a:bodyPr>
          <a:lstStyle/>
          <a:p>
            <a:pPr lvl="0" algn="r">
              <a:defRPr sz="1800"/>
            </a:pPr>
            <a:r>
              <a:rPr sz="600"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© </a:t>
            </a:r>
            <a:r>
              <a:rPr sz="6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HelvNeue Roman for IBM"/>
                <a:ea typeface="HelvNeue Roman for IBM"/>
                <a:cs typeface="HelvNeue Roman for IBM"/>
                <a:sym typeface="HelvNeue Roman for IBM"/>
                <a:hlinkClick r:id="rId2"/>
              </a:rPr>
              <a:t>Copyright IBM Corporation 2016</a:t>
            </a:r>
          </a:p>
        </p:txBody>
      </p:sp>
      <p:sp>
        <p:nvSpPr>
          <p:cNvPr id="36" name="Shape 36"/>
          <p:cNvSpPr/>
          <p:nvPr/>
        </p:nvSpPr>
        <p:spPr>
          <a:xfrm>
            <a:off x="5029200" y="2065265"/>
            <a:ext cx="5029200" cy="5102987"/>
          </a:xfrm>
          <a:prstGeom prst="rect">
            <a:avLst/>
          </a:prstGeom>
          <a:solidFill>
            <a:srgbClr val="FF7D87">
              <a:alpha val="50000"/>
            </a:srgbClr>
          </a:solidFill>
          <a:ln w="3175">
            <a:miter lim="400000"/>
          </a:ln>
        </p:spPr>
        <p:txBody>
          <a:bodyPr lIns="0" tIns="0" rIns="0" bIns="0" anchor="ctr"/>
          <a:lstStyle/>
          <a:p>
            <a:pPr lvl="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" name="Shape 37"/>
          <p:cNvSpPr/>
          <p:nvPr/>
        </p:nvSpPr>
        <p:spPr>
          <a:xfrm>
            <a:off x="-1" y="2065265"/>
            <a:ext cx="5029202" cy="5102987"/>
          </a:xfrm>
          <a:prstGeom prst="rect">
            <a:avLst/>
          </a:prstGeom>
          <a:solidFill>
            <a:srgbClr val="FFA573">
              <a:alpha val="50000"/>
            </a:srgbClr>
          </a:solidFill>
          <a:ln w="3175">
            <a:miter lim="400000"/>
          </a:ln>
        </p:spPr>
        <p:txBody>
          <a:bodyPr lIns="0" tIns="0" rIns="0" bIns="0" anchor="ctr"/>
          <a:lstStyle/>
          <a:p>
            <a:pPr lvl="0">
              <a:defRPr sz="18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233386" y="338499"/>
            <a:ext cx="1905125" cy="23098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9290" tIns="39290" rIns="39290" bIns="39290" anchor="ctr">
            <a:spAutoFit/>
          </a:bodyPr>
          <a:lstStyle/>
          <a:p>
            <a:pPr lvl="0" algn="l">
              <a:defRPr sz="1800"/>
            </a:pPr>
            <a:r>
              <a:rPr sz="1000">
                <a:latin typeface="Helvetica"/>
                <a:ea typeface="Helvetica"/>
                <a:cs typeface="Helvetica"/>
                <a:sym typeface="Helvetica"/>
              </a:rPr>
              <a:t>IBM Cloud </a:t>
            </a:r>
            <a:r>
              <a:rPr sz="1000" b="1">
                <a:latin typeface="Helvetica"/>
                <a:ea typeface="Helvetica"/>
                <a:cs typeface="Helvetica"/>
                <a:sym typeface="Helvetica"/>
              </a:rPr>
              <a:t>Architecture Center</a:t>
            </a:r>
          </a:p>
        </p:txBody>
      </p:sp>
      <p:sp>
        <p:nvSpPr>
          <p:cNvPr id="40" name="Shape 40"/>
          <p:cNvSpPr/>
          <p:nvPr/>
        </p:nvSpPr>
        <p:spPr>
          <a:xfrm>
            <a:off x="233386" y="592784"/>
            <a:ext cx="1029710" cy="276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9290" tIns="39290" rIns="39290" bIns="39290" anchor="ctr">
            <a:spAutoFit/>
          </a:bodyPr>
          <a:lstStyle>
            <a:lvl1pPr algn="l"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r>
              <a:rPr sz="1400"/>
              <a:t>Icon Library</a:t>
            </a:r>
          </a:p>
        </p:txBody>
      </p:sp>
      <p:sp>
        <p:nvSpPr>
          <p:cNvPr id="41" name="Shape 41"/>
          <p:cNvSpPr/>
          <p:nvPr/>
        </p:nvSpPr>
        <p:spPr>
          <a:xfrm>
            <a:off x="8131212" y="7357870"/>
            <a:ext cx="1668925" cy="13443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0388" tIns="30388" rIns="30388" bIns="30388" anchor="ctr">
            <a:spAutoFit/>
          </a:bodyPr>
          <a:lstStyle/>
          <a:p>
            <a:pPr lvl="0" algn="r">
              <a:defRPr sz="1800"/>
            </a:pPr>
            <a:r>
              <a:rPr sz="600"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© </a:t>
            </a:r>
            <a:r>
              <a:rPr sz="6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HelvNeue Roman for IBM"/>
                <a:ea typeface="HelvNeue Roman for IBM"/>
                <a:cs typeface="HelvNeue Roman for IBM"/>
                <a:sym typeface="HelvNeue Roman for IBM"/>
                <a:hlinkClick r:id="rId2"/>
              </a:rPr>
              <a:t>Copyright IBM Corporation 2016</a:t>
            </a:r>
          </a:p>
        </p:txBody>
      </p:sp>
      <p:sp>
        <p:nvSpPr>
          <p:cNvPr id="42" name="Shape 42"/>
          <p:cNvSpPr/>
          <p:nvPr/>
        </p:nvSpPr>
        <p:spPr>
          <a:xfrm>
            <a:off x="5029200" y="2065265"/>
            <a:ext cx="5029201" cy="5102987"/>
          </a:xfrm>
          <a:prstGeom prst="rect">
            <a:avLst/>
          </a:prstGeom>
          <a:solidFill>
            <a:srgbClr val="FF71D4">
              <a:alpha val="50000"/>
            </a:srgbClr>
          </a:solidFill>
          <a:ln w="3175">
            <a:miter lim="400000"/>
          </a:ln>
        </p:spPr>
        <p:txBody>
          <a:bodyPr lIns="0" tIns="0" rIns="0" bIns="0" anchor="ctr"/>
          <a:lstStyle/>
          <a:p>
            <a:pPr lvl="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-1" y="2065265"/>
            <a:ext cx="5029202" cy="5102987"/>
          </a:xfrm>
          <a:prstGeom prst="rect">
            <a:avLst/>
          </a:prstGeom>
          <a:solidFill>
            <a:srgbClr val="BA8FF7">
              <a:alpha val="50000"/>
            </a:srgbClr>
          </a:solidFill>
          <a:ln w="3175">
            <a:miter lim="400000"/>
          </a:ln>
        </p:spPr>
        <p:txBody>
          <a:bodyPr lIns="0" tIns="0" rIns="0" bIns="0" anchor="ctr"/>
          <a:lstStyle/>
          <a:p>
            <a:pPr lvl="0">
              <a:defRPr sz="18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8131212" y="7357870"/>
            <a:ext cx="1668925" cy="13443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0388" tIns="30388" rIns="30388" bIns="30388" anchor="ctr">
            <a:spAutoFit/>
          </a:bodyPr>
          <a:lstStyle/>
          <a:p>
            <a:pPr lvl="0" algn="r">
              <a:defRPr sz="1800"/>
            </a:pPr>
            <a:r>
              <a:rPr sz="600"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© </a:t>
            </a:r>
            <a:r>
              <a:rPr sz="6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HelvNeue Roman for IBM"/>
                <a:ea typeface="HelvNeue Roman for IBM"/>
                <a:cs typeface="HelvNeue Roman for IBM"/>
                <a:sym typeface="HelvNeue Roman for IBM"/>
                <a:hlinkClick r:id="rId2"/>
              </a:rPr>
              <a:t>Copyright IBM Corporation 2016</a:t>
            </a:r>
          </a:p>
        </p:txBody>
      </p:sp>
      <p:sp>
        <p:nvSpPr>
          <p:cNvPr id="47" name="Shape 47"/>
          <p:cNvSpPr/>
          <p:nvPr/>
        </p:nvSpPr>
        <p:spPr>
          <a:xfrm>
            <a:off x="5029200" y="2065265"/>
            <a:ext cx="5098841" cy="5102987"/>
          </a:xfrm>
          <a:prstGeom prst="rect">
            <a:avLst/>
          </a:prstGeom>
          <a:solidFill>
            <a:srgbClr val="C8F08F">
              <a:alpha val="50000"/>
            </a:srgbClr>
          </a:solidFill>
          <a:ln w="3175">
            <a:miter lim="400000"/>
          </a:ln>
        </p:spPr>
        <p:txBody>
          <a:bodyPr lIns="0" tIns="0" rIns="0" bIns="0" anchor="ctr"/>
          <a:lstStyle/>
          <a:p>
            <a:pPr lvl="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-1" y="2065265"/>
            <a:ext cx="5029215" cy="5102987"/>
          </a:xfrm>
          <a:prstGeom prst="rect">
            <a:avLst/>
          </a:prstGeom>
          <a:solidFill>
            <a:srgbClr val="FDE876">
              <a:alpha val="50000"/>
            </a:srgbClr>
          </a:solidFill>
          <a:ln w="3175">
            <a:miter lim="400000"/>
          </a:ln>
        </p:spPr>
        <p:txBody>
          <a:bodyPr lIns="0" tIns="0" rIns="0" bIns="0" anchor="ctr"/>
          <a:lstStyle/>
          <a:p>
            <a:pPr lvl="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233386" y="338499"/>
            <a:ext cx="1905125" cy="23098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9290" tIns="39290" rIns="39290" bIns="39290" anchor="ctr">
            <a:spAutoFit/>
          </a:bodyPr>
          <a:lstStyle/>
          <a:p>
            <a:pPr lvl="0" algn="l">
              <a:defRPr sz="1800"/>
            </a:pPr>
            <a:r>
              <a:rPr sz="1000">
                <a:latin typeface="Helvetica"/>
                <a:ea typeface="Helvetica"/>
                <a:cs typeface="Helvetica"/>
                <a:sym typeface="Helvetica"/>
              </a:rPr>
              <a:t>IBM Cloud </a:t>
            </a:r>
            <a:r>
              <a:rPr sz="1000" b="1">
                <a:latin typeface="Helvetica"/>
                <a:ea typeface="Helvetica"/>
                <a:cs typeface="Helvetica"/>
                <a:sym typeface="Helvetica"/>
              </a:rPr>
              <a:t>Architecture Center</a:t>
            </a:r>
          </a:p>
        </p:txBody>
      </p:sp>
      <p:sp>
        <p:nvSpPr>
          <p:cNvPr id="50" name="Shape 50"/>
          <p:cNvSpPr/>
          <p:nvPr/>
        </p:nvSpPr>
        <p:spPr>
          <a:xfrm>
            <a:off x="233386" y="592784"/>
            <a:ext cx="1029710" cy="276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9290" tIns="39290" rIns="39290" bIns="39290" anchor="ctr">
            <a:spAutoFit/>
          </a:bodyPr>
          <a:lstStyle>
            <a:lvl1pPr algn="l"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r>
              <a:rPr sz="1400"/>
              <a:t>Icon Library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8131212" y="7348238"/>
            <a:ext cx="1668925" cy="15370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0388" tIns="30388" rIns="30388" bIns="30388" anchor="ctr">
            <a:spAutoFit/>
          </a:bodyPr>
          <a:lstStyle/>
          <a:p>
            <a:pPr lvl="0" algn="r">
              <a:defRPr sz="1800"/>
            </a:pPr>
            <a:r>
              <a:rPr sz="600" baseline="0" dirty="0">
                <a:solidFill>
                  <a:schemeClr val="tx1"/>
                </a:solidFill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© </a:t>
            </a:r>
            <a:r>
              <a:rPr sz="600" baseline="0" dirty="0">
                <a:solidFill>
                  <a:schemeClr val="tx1"/>
                </a:solidFill>
                <a:uFill>
                  <a:solidFill>
                    <a:srgbClr val="0000FF"/>
                  </a:solidFill>
                </a:uFill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Copyright IBM Corporation 201</a:t>
            </a:r>
            <a:r>
              <a:rPr lang="en-US" sz="600" baseline="0" dirty="0">
                <a:solidFill>
                  <a:schemeClr val="tx1"/>
                </a:solidFill>
                <a:uFill>
                  <a:solidFill>
                    <a:srgbClr val="0000FF"/>
                  </a:solidFill>
                </a:uFill>
                <a:latin typeface="HelvNeue Roman for IBM"/>
                <a:ea typeface="HelvNeue Roman for IBM"/>
                <a:cs typeface="HelvNeue Roman for IBM"/>
                <a:sym typeface="HelvNeue Roman for IBM"/>
              </a:rPr>
              <a:t>7</a:t>
            </a:r>
            <a:endParaRPr sz="600" baseline="0" dirty="0">
              <a:solidFill>
                <a:schemeClr val="tx1"/>
              </a:solidFill>
              <a:uFill>
                <a:solidFill>
                  <a:srgbClr val="0000FF"/>
                </a:solidFill>
              </a:uFill>
              <a:latin typeface="HelvNeue Roman for IBM"/>
              <a:ea typeface="HelvNeue Roman for IBM"/>
              <a:cs typeface="HelvNeue Roman for IBM"/>
              <a:sym typeface="HelvNeue Roman for IBM"/>
              <a:hlinkClick r:id="rId2"/>
            </a:endParaRP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982265" y="5310485"/>
            <a:ext cx="8093870" cy="1100138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62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982265" y="6449913"/>
            <a:ext cx="8093870" cy="87421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  <a:lvl2pPr marL="0" indent="228600" algn="ctr">
              <a:spcBef>
                <a:spcPts val="0"/>
              </a:spcBef>
              <a:buSzTx/>
              <a:buNone/>
              <a:defRPr sz="2400"/>
            </a:lvl2pPr>
            <a:lvl3pPr marL="0" indent="457200" algn="ctr">
              <a:spcBef>
                <a:spcPts val="0"/>
              </a:spcBef>
              <a:buSzTx/>
              <a:buNone/>
              <a:defRPr sz="2400"/>
            </a:lvl3pPr>
            <a:lvl4pPr marL="0" indent="685800" algn="ctr">
              <a:spcBef>
                <a:spcPts val="0"/>
              </a:spcBef>
              <a:buSzTx/>
              <a:buNone/>
              <a:defRPr sz="2400"/>
            </a:lvl4pPr>
            <a:lvl5pPr marL="0" indent="914400" algn="ctr">
              <a:spcBef>
                <a:spcPts val="0"/>
              </a:spcBef>
              <a:buSzTx/>
              <a:buNone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982265" y="2609254"/>
            <a:ext cx="8093870" cy="255389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2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736699" y="605432"/>
            <a:ext cx="4125516" cy="3084315"/>
          </a:xfrm>
          <a:prstGeom prst="rect">
            <a:avLst/>
          </a:prstGeom>
        </p:spPr>
        <p:txBody>
          <a:bodyPr anchor="b"/>
          <a:lstStyle>
            <a:lvl1pPr>
              <a:defRPr sz="4600"/>
            </a:lvl1pPr>
          </a:lstStyle>
          <a:p>
            <a:pPr lvl="0">
              <a:defRPr sz="1800"/>
            </a:pPr>
            <a:r>
              <a:rPr sz="46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736699" y="3797796"/>
            <a:ext cx="4125516" cy="317271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  <a:lvl2pPr marL="0" indent="228600" algn="ctr">
              <a:spcBef>
                <a:spcPts val="0"/>
              </a:spcBef>
              <a:buSzTx/>
              <a:buNone/>
              <a:defRPr sz="2400"/>
            </a:lvl2pPr>
            <a:lvl3pPr marL="0" indent="457200" algn="ctr">
              <a:spcBef>
                <a:spcPts val="0"/>
              </a:spcBef>
              <a:buSzTx/>
              <a:buNone/>
              <a:defRPr sz="2400"/>
            </a:lvl3pPr>
            <a:lvl4pPr marL="0" indent="685800" algn="ctr">
              <a:spcBef>
                <a:spcPts val="0"/>
              </a:spcBef>
              <a:buSzTx/>
              <a:buNone/>
              <a:defRPr sz="2400"/>
            </a:lvl4pPr>
            <a:lvl5pPr marL="0" indent="914400" algn="ctr">
              <a:spcBef>
                <a:spcPts val="0"/>
              </a:spcBef>
              <a:buSzTx/>
              <a:buNone/>
              <a:defRPr sz="2400"/>
            </a:lvl5pPr>
          </a:lstStyle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2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2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2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736699" y="2127944"/>
            <a:ext cx="4125516" cy="4862216"/>
          </a:xfrm>
          <a:prstGeom prst="rect">
            <a:avLst/>
          </a:prstGeom>
        </p:spPr>
        <p:txBody>
          <a:bodyPr/>
          <a:lstStyle>
            <a:lvl1pPr marL="269421" indent="-269421">
              <a:spcBef>
                <a:spcPts val="3200"/>
              </a:spcBef>
              <a:defRPr sz="2200"/>
            </a:lvl1pPr>
            <a:lvl2pPr marL="612321" indent="-269421">
              <a:spcBef>
                <a:spcPts val="3200"/>
              </a:spcBef>
              <a:defRPr sz="2200"/>
            </a:lvl2pPr>
            <a:lvl3pPr marL="955221" indent="-269421">
              <a:spcBef>
                <a:spcPts val="3200"/>
              </a:spcBef>
              <a:defRPr sz="2200"/>
            </a:lvl3pPr>
            <a:lvl4pPr marL="1298121" indent="-269421">
              <a:spcBef>
                <a:spcPts val="3200"/>
              </a:spcBef>
              <a:defRPr sz="2200"/>
            </a:lvl4pPr>
            <a:lvl5pPr marL="1641021" indent="-269421">
              <a:spcBef>
                <a:spcPts val="3200"/>
              </a:spcBef>
              <a:defRPr sz="2200"/>
            </a:lvl5pPr>
          </a:lstStyle>
          <a:p>
            <a:pPr lvl="0">
              <a:defRPr sz="1800"/>
            </a:pPr>
            <a:r>
              <a:rPr sz="2200"/>
              <a:t>Body Level One</a:t>
            </a:r>
          </a:p>
          <a:p>
            <a:pPr lvl="1">
              <a:defRPr sz="1800"/>
            </a:pPr>
            <a:r>
              <a:rPr sz="2200"/>
              <a:t>Body Level Two</a:t>
            </a:r>
          </a:p>
          <a:p>
            <a:pPr lvl="2">
              <a:defRPr sz="1800"/>
            </a:pPr>
            <a:r>
              <a:rPr sz="2200"/>
              <a:t>Body Level Three</a:t>
            </a:r>
          </a:p>
          <a:p>
            <a:pPr lvl="3">
              <a:defRPr sz="1800"/>
            </a:pPr>
            <a:r>
              <a:rPr sz="2200"/>
              <a:t>Body Level Four</a:t>
            </a:r>
          </a:p>
          <a:p>
            <a:pPr lvl="4">
              <a:defRPr sz="1800"/>
            </a:pPr>
            <a:r>
              <a:rPr sz="2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736699" y="1096565"/>
            <a:ext cx="8585002" cy="557927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736699" y="458092"/>
            <a:ext cx="8585002" cy="166985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62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736699" y="2127944"/>
            <a:ext cx="8585002" cy="486221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algn="ctr" defTabSz="584200">
        <a:defRPr sz="62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62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62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62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62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62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62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62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6200">
          <a:latin typeface="+mn-lt"/>
          <a:ea typeface="+mn-ea"/>
          <a:cs typeface="+mn-cs"/>
          <a:sym typeface="Helvetica Light"/>
        </a:defRPr>
      </a:lvl9pPr>
    </p:titleStyle>
    <p:bodyStyle>
      <a:lvl1pPr marL="345722" indent="-345722" defTabSz="584200">
        <a:spcBef>
          <a:spcPts val="4200"/>
        </a:spcBef>
        <a:buSzPct val="75000"/>
        <a:buChar char="•"/>
        <a:defRPr sz="2800">
          <a:latin typeface="+mn-lt"/>
          <a:ea typeface="+mn-ea"/>
          <a:cs typeface="+mn-cs"/>
          <a:sym typeface="Helvetica Light"/>
        </a:defRPr>
      </a:lvl1pPr>
      <a:lvl2pPr marL="790222" indent="-345722" defTabSz="584200">
        <a:spcBef>
          <a:spcPts val="4200"/>
        </a:spcBef>
        <a:buSzPct val="75000"/>
        <a:buChar char="•"/>
        <a:defRPr sz="2800">
          <a:latin typeface="+mn-lt"/>
          <a:ea typeface="+mn-ea"/>
          <a:cs typeface="+mn-cs"/>
          <a:sym typeface="Helvetica Light"/>
        </a:defRPr>
      </a:lvl2pPr>
      <a:lvl3pPr marL="1234722" indent="-345722" defTabSz="584200">
        <a:spcBef>
          <a:spcPts val="4200"/>
        </a:spcBef>
        <a:buSzPct val="75000"/>
        <a:buChar char="•"/>
        <a:defRPr sz="2800">
          <a:latin typeface="+mn-lt"/>
          <a:ea typeface="+mn-ea"/>
          <a:cs typeface="+mn-cs"/>
          <a:sym typeface="Helvetica Light"/>
        </a:defRPr>
      </a:lvl3pPr>
      <a:lvl4pPr marL="1679222" indent="-345722" defTabSz="584200">
        <a:spcBef>
          <a:spcPts val="4200"/>
        </a:spcBef>
        <a:buSzPct val="75000"/>
        <a:buChar char="•"/>
        <a:defRPr sz="2800">
          <a:latin typeface="+mn-lt"/>
          <a:ea typeface="+mn-ea"/>
          <a:cs typeface="+mn-cs"/>
          <a:sym typeface="Helvetica Light"/>
        </a:defRPr>
      </a:lvl4pPr>
      <a:lvl5pPr marL="2123722" indent="-345722" defTabSz="584200">
        <a:spcBef>
          <a:spcPts val="4200"/>
        </a:spcBef>
        <a:buSzPct val="75000"/>
        <a:buChar char="•"/>
        <a:defRPr sz="2800">
          <a:latin typeface="+mn-lt"/>
          <a:ea typeface="+mn-ea"/>
          <a:cs typeface="+mn-cs"/>
          <a:sym typeface="Helvetica Light"/>
        </a:defRPr>
      </a:lvl5pPr>
      <a:lvl6pPr marL="2568222" indent="-345722" defTabSz="584200">
        <a:spcBef>
          <a:spcPts val="4200"/>
        </a:spcBef>
        <a:buSzPct val="75000"/>
        <a:buChar char="•"/>
        <a:defRPr sz="2800">
          <a:latin typeface="+mn-lt"/>
          <a:ea typeface="+mn-ea"/>
          <a:cs typeface="+mn-cs"/>
          <a:sym typeface="Helvetica Light"/>
        </a:defRPr>
      </a:lvl6pPr>
      <a:lvl7pPr marL="3012722" indent="-345722" defTabSz="584200">
        <a:spcBef>
          <a:spcPts val="4200"/>
        </a:spcBef>
        <a:buSzPct val="75000"/>
        <a:buChar char="•"/>
        <a:defRPr sz="2800">
          <a:latin typeface="+mn-lt"/>
          <a:ea typeface="+mn-ea"/>
          <a:cs typeface="+mn-cs"/>
          <a:sym typeface="Helvetica Light"/>
        </a:defRPr>
      </a:lvl7pPr>
      <a:lvl8pPr marL="3457222" indent="-345722" defTabSz="584200">
        <a:spcBef>
          <a:spcPts val="4200"/>
        </a:spcBef>
        <a:buSzPct val="75000"/>
        <a:buChar char="•"/>
        <a:defRPr sz="2800">
          <a:latin typeface="+mn-lt"/>
          <a:ea typeface="+mn-ea"/>
          <a:cs typeface="+mn-cs"/>
          <a:sym typeface="Helvetica Light"/>
        </a:defRPr>
      </a:lvl8pPr>
      <a:lvl9pPr marL="3901722" indent="-345722" defTabSz="584200">
        <a:spcBef>
          <a:spcPts val="4200"/>
        </a:spcBef>
        <a:buSzPct val="75000"/>
        <a:buChar char="•"/>
        <a:defRPr sz="28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93">
            <a:extLst>
              <a:ext uri="{FF2B5EF4-FFF2-40B4-BE49-F238E27FC236}">
                <a16:creationId xmlns:a16="http://schemas.microsoft.com/office/drawing/2014/main" id="{082B64EB-4B31-0E44-B833-2FD5619E1C45}"/>
              </a:ext>
            </a:extLst>
          </p:cNvPr>
          <p:cNvGrpSpPr/>
          <p:nvPr/>
        </p:nvGrpSpPr>
        <p:grpSpPr>
          <a:xfrm>
            <a:off x="545217" y="3193156"/>
            <a:ext cx="707233" cy="953454"/>
            <a:chOff x="8826" y="-1"/>
            <a:chExt cx="707232" cy="953452"/>
          </a:xfrm>
        </p:grpSpPr>
        <p:grpSp>
          <p:nvGrpSpPr>
            <p:cNvPr id="3" name="Group 191">
              <a:extLst>
                <a:ext uri="{FF2B5EF4-FFF2-40B4-BE49-F238E27FC236}">
                  <a16:creationId xmlns:a16="http://schemas.microsoft.com/office/drawing/2014/main" id="{162370C5-3F9F-C44F-AABC-AD02EEF5D328}"/>
                </a:ext>
              </a:extLst>
            </p:cNvPr>
            <p:cNvGrpSpPr/>
            <p:nvPr/>
          </p:nvGrpSpPr>
          <p:grpSpPr>
            <a:xfrm>
              <a:off x="8826" y="-1"/>
              <a:ext cx="707232" cy="707233"/>
              <a:chOff x="8826" y="0"/>
              <a:chExt cx="707231" cy="707231"/>
            </a:xfrm>
          </p:grpSpPr>
          <p:sp>
            <p:nvSpPr>
              <p:cNvPr id="5" name="Shape 189">
                <a:extLst>
                  <a:ext uri="{FF2B5EF4-FFF2-40B4-BE49-F238E27FC236}">
                    <a16:creationId xmlns:a16="http://schemas.microsoft.com/office/drawing/2014/main" id="{CDBD2B48-9733-E541-B7D3-06936C873431}"/>
                  </a:ext>
                </a:extLst>
              </p:cNvPr>
              <p:cNvSpPr/>
              <p:nvPr/>
            </p:nvSpPr>
            <p:spPr>
              <a:xfrm>
                <a:off x="8826" y="0"/>
                <a:ext cx="707232" cy="7072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C6982C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18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pic>
            <p:nvPicPr>
              <p:cNvPr id="6" name="_-02.png">
                <a:extLst>
                  <a:ext uri="{FF2B5EF4-FFF2-40B4-BE49-F238E27FC236}">
                    <a16:creationId xmlns:a16="http://schemas.microsoft.com/office/drawing/2014/main" id="{A1A76C78-ABA0-B94B-814D-878C23F2C398}"/>
                  </a:ext>
                </a:extLst>
              </p:cNvPr>
              <p:cNvPicPr/>
              <p:nvPr/>
            </p:nvPicPr>
            <p:blipFill>
              <a:blip r:embed="rId2">
                <a:extLst/>
              </a:blip>
              <a:srcRect l="24323" t="21763" r="24323" b="21763"/>
              <a:stretch>
                <a:fillRect/>
              </a:stretch>
            </p:blipFill>
            <p:spPr>
              <a:xfrm>
                <a:off x="172020" y="153919"/>
                <a:ext cx="363191" cy="399394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</p:grpSp>
        <p:sp>
          <p:nvSpPr>
            <p:cNvPr id="4" name="Shape 192">
              <a:extLst>
                <a:ext uri="{FF2B5EF4-FFF2-40B4-BE49-F238E27FC236}">
                  <a16:creationId xmlns:a16="http://schemas.microsoft.com/office/drawing/2014/main" id="{32659725-9CBD-4042-B08A-4CBD68B4803B}"/>
                </a:ext>
              </a:extLst>
            </p:cNvPr>
            <p:cNvSpPr/>
            <p:nvPr/>
          </p:nvSpPr>
          <p:spPr>
            <a:xfrm>
              <a:off x="171675" y="707231"/>
              <a:ext cx="363881" cy="246220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800" b="1">
                  <a:solidFill>
                    <a:srgbClr val="4277B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en-US" sz="800" b="1" dirty="0">
                  <a:solidFill>
                    <a:srgbClr val="4277BB"/>
                  </a:solidFill>
                </a:rPr>
                <a:t>CLOUD</a:t>
              </a:r>
            </a:p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800" b="1" dirty="0">
                  <a:solidFill>
                    <a:srgbClr val="4277BB"/>
                  </a:solidFill>
                </a:rPr>
                <a:t>USER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B7091855-DC45-7344-BD08-3FE0507D2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6188" y="3193156"/>
            <a:ext cx="707234" cy="697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D75F56-A3A3-DF42-BA5A-A7EE5CA0F3F5}"/>
              </a:ext>
            </a:extLst>
          </p:cNvPr>
          <p:cNvSpPr txBox="1"/>
          <p:nvPr/>
        </p:nvSpPr>
        <p:spPr>
          <a:xfrm>
            <a:off x="2303565" y="3882597"/>
            <a:ext cx="792480" cy="325569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800" b="1" i="0" u="none" strike="noStrike" cap="none" spc="0" normalizeH="0" baseline="0" dirty="0">
                <a:ln>
                  <a:noFill/>
                </a:ln>
                <a:solidFill>
                  <a:srgbClr val="325C80"/>
                </a:solidFill>
                <a:effectLst/>
                <a:uFillTx/>
                <a:latin typeface="Helvetica" pitchFamily="2" charset="0"/>
                <a:sym typeface="Helvetica Light"/>
              </a:rPr>
              <a:t>WATSON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800" b="1" i="0" u="none" strike="noStrike" cap="none" spc="0" normalizeH="0" baseline="0" dirty="0">
                <a:ln>
                  <a:noFill/>
                </a:ln>
                <a:solidFill>
                  <a:srgbClr val="325C80"/>
                </a:solidFill>
                <a:effectLst/>
                <a:uFillTx/>
                <a:latin typeface="Helvetica" pitchFamily="2" charset="0"/>
                <a:sym typeface="Helvetica Light"/>
              </a:rPr>
              <a:t>STUDIO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6C95E1A-5497-A946-B852-91379567C6B5}"/>
              </a:ext>
            </a:extLst>
          </p:cNvPr>
          <p:cNvGrpSpPr/>
          <p:nvPr/>
        </p:nvGrpSpPr>
        <p:grpSpPr>
          <a:xfrm>
            <a:off x="2295802" y="3079270"/>
            <a:ext cx="267071" cy="274600"/>
            <a:chOff x="369887" y="1936316"/>
            <a:chExt cx="267071" cy="274600"/>
          </a:xfrm>
        </p:grpSpPr>
        <p:sp>
          <p:nvSpPr>
            <p:cNvPr id="10" name="Shape 541">
              <a:extLst>
                <a:ext uri="{FF2B5EF4-FFF2-40B4-BE49-F238E27FC236}">
                  <a16:creationId xmlns:a16="http://schemas.microsoft.com/office/drawing/2014/main" id="{57BA64F9-E2A7-E24C-AF24-713D98F443F4}"/>
                </a:ext>
              </a:extLst>
            </p:cNvPr>
            <p:cNvSpPr/>
            <p:nvPr/>
          </p:nvSpPr>
          <p:spPr>
            <a:xfrm>
              <a:off x="369887" y="1936316"/>
              <a:ext cx="267071" cy="274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77677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" name="Shape 542">
              <a:extLst>
                <a:ext uri="{FF2B5EF4-FFF2-40B4-BE49-F238E27FC236}">
                  <a16:creationId xmlns:a16="http://schemas.microsoft.com/office/drawing/2014/main" id="{51E3C287-EFF4-4949-AD44-2EFDBA4652D7}"/>
                </a:ext>
              </a:extLst>
            </p:cNvPr>
            <p:cNvSpPr/>
            <p:nvPr/>
          </p:nvSpPr>
          <p:spPr>
            <a:xfrm>
              <a:off x="468155" y="1988479"/>
              <a:ext cx="70532" cy="1538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0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000" b="1" dirty="0">
                  <a:solidFill>
                    <a:srgbClr val="FFFFFF"/>
                  </a:solidFill>
                </a:rPr>
                <a:t>1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6BBA1F8-27ED-774D-AFA6-1310F38CCDEB}"/>
              </a:ext>
            </a:extLst>
          </p:cNvPr>
          <p:cNvGrpSpPr/>
          <p:nvPr/>
        </p:nvGrpSpPr>
        <p:grpSpPr>
          <a:xfrm>
            <a:off x="2658017" y="2875992"/>
            <a:ext cx="267071" cy="274600"/>
            <a:chOff x="886727" y="1934351"/>
            <a:chExt cx="267071" cy="274600"/>
          </a:xfrm>
        </p:grpSpPr>
        <p:sp>
          <p:nvSpPr>
            <p:cNvPr id="13" name="Shape 544">
              <a:extLst>
                <a:ext uri="{FF2B5EF4-FFF2-40B4-BE49-F238E27FC236}">
                  <a16:creationId xmlns:a16="http://schemas.microsoft.com/office/drawing/2014/main" id="{F55E6A9D-AC90-3A46-9F77-EF4BB8B6EE4B}"/>
                </a:ext>
              </a:extLst>
            </p:cNvPr>
            <p:cNvSpPr/>
            <p:nvPr/>
          </p:nvSpPr>
          <p:spPr>
            <a:xfrm>
              <a:off x="886727" y="1934351"/>
              <a:ext cx="267071" cy="274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77677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" name="Shape 545">
              <a:extLst>
                <a:ext uri="{FF2B5EF4-FFF2-40B4-BE49-F238E27FC236}">
                  <a16:creationId xmlns:a16="http://schemas.microsoft.com/office/drawing/2014/main" id="{AF36FE17-1A3D-AC4F-9983-43DCF0CE433E}"/>
                </a:ext>
              </a:extLst>
            </p:cNvPr>
            <p:cNvSpPr/>
            <p:nvPr/>
          </p:nvSpPr>
          <p:spPr>
            <a:xfrm>
              <a:off x="984995" y="1986514"/>
              <a:ext cx="70532" cy="1538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0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000" b="1" dirty="0">
                  <a:solidFill>
                    <a:srgbClr val="FFFFFF"/>
                  </a:solidFill>
                </a:rPr>
                <a:t>2</a:t>
              </a:r>
            </a:p>
          </p:txBody>
        </p: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DE1C0AD-3DFA-224A-A2E3-2758198B1BE6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1371600" y="3542079"/>
            <a:ext cx="974588" cy="0"/>
          </a:xfrm>
          <a:prstGeom prst="line">
            <a:avLst/>
          </a:prstGeom>
          <a:noFill/>
          <a:ln w="19050" cap="flat">
            <a:solidFill>
              <a:srgbClr val="1A77B5"/>
            </a:solidFill>
            <a:prstDash val="solid"/>
            <a:miter lim="400000"/>
            <a:head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1F574CD-1D3D-DB44-A1D1-99F0B8610C5A}"/>
              </a:ext>
            </a:extLst>
          </p:cNvPr>
          <p:cNvSpPr txBox="1"/>
          <p:nvPr/>
        </p:nvSpPr>
        <p:spPr>
          <a:xfrm>
            <a:off x="4195808" y="3860715"/>
            <a:ext cx="908626" cy="571790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lvl="0" rtl="0" latinLnBrk="1" hangingPunct="0"/>
            <a:r>
              <a:rPr lang="tr-TR" sz="800" b="1" dirty="0">
                <a:solidFill>
                  <a:srgbClr val="347EC4"/>
                </a:solidFill>
                <a:latin typeface="Helvetica" pitchFamily="2" charset="0"/>
              </a:rPr>
              <a:t>WATSON </a:t>
            </a:r>
          </a:p>
          <a:p>
            <a:pPr lvl="0" rtl="0" latinLnBrk="1" hangingPunct="0"/>
            <a:r>
              <a:rPr lang="tr-TR" sz="800" b="1" dirty="0">
                <a:solidFill>
                  <a:srgbClr val="347EC4"/>
                </a:solidFill>
                <a:latin typeface="Helvetica" pitchFamily="2" charset="0"/>
              </a:rPr>
              <a:t>MACHINE</a:t>
            </a:r>
          </a:p>
          <a:p>
            <a:pPr lvl="0" rtl="0" latinLnBrk="1" hangingPunct="0"/>
            <a:r>
              <a:rPr lang="tr-TR" sz="800" b="1" dirty="0">
                <a:solidFill>
                  <a:srgbClr val="347EC4"/>
                </a:solidFill>
                <a:latin typeface="Helvetica" pitchFamily="2" charset="0"/>
              </a:rPr>
              <a:t> LEARNING</a:t>
            </a:r>
          </a:p>
          <a:p>
            <a:pPr lvl="0" rtl="0" latinLnBrk="1" hangingPunct="0"/>
            <a:endParaRPr kumimoji="0" lang="en-US" sz="800" b="1" i="0" u="none" strike="noStrike" cap="none" spc="0" normalizeH="0" baseline="0" dirty="0">
              <a:ln>
                <a:noFill/>
              </a:ln>
              <a:solidFill>
                <a:srgbClr val="347EC4"/>
              </a:solidFill>
              <a:effectLst/>
              <a:uFillTx/>
              <a:latin typeface="Helvetica" pitchFamily="2" charset="0"/>
              <a:sym typeface="Helvetica Light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6637E19-B0FD-0B4A-A97A-3CFE9055D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5612" y="3160433"/>
            <a:ext cx="739956" cy="739956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3BA18A2-B9C0-EF47-A8F4-B50822AA8598}"/>
              </a:ext>
            </a:extLst>
          </p:cNvPr>
          <p:cNvCxnSpPr>
            <a:cxnSpLocks/>
          </p:cNvCxnSpPr>
          <p:nvPr/>
        </p:nvCxnSpPr>
        <p:spPr>
          <a:xfrm flipH="1">
            <a:off x="3172571" y="3542079"/>
            <a:ext cx="974588" cy="0"/>
          </a:xfrm>
          <a:prstGeom prst="line">
            <a:avLst/>
          </a:prstGeom>
          <a:noFill/>
          <a:ln w="19050" cap="flat">
            <a:solidFill>
              <a:srgbClr val="1A77B5"/>
            </a:solidFill>
            <a:prstDash val="solid"/>
            <a:miter lim="400000"/>
            <a:headEnd type="triangle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DFA6723-A73A-8B47-8AA4-910CAB0064D2}"/>
              </a:ext>
            </a:extLst>
          </p:cNvPr>
          <p:cNvGrpSpPr/>
          <p:nvPr/>
        </p:nvGrpSpPr>
        <p:grpSpPr>
          <a:xfrm>
            <a:off x="4552055" y="2897274"/>
            <a:ext cx="267070" cy="274600"/>
            <a:chOff x="1403567" y="1936316"/>
            <a:chExt cx="267070" cy="274600"/>
          </a:xfrm>
        </p:grpSpPr>
        <p:sp>
          <p:nvSpPr>
            <p:cNvPr id="23" name="Shape 547">
              <a:extLst>
                <a:ext uri="{FF2B5EF4-FFF2-40B4-BE49-F238E27FC236}">
                  <a16:creationId xmlns:a16="http://schemas.microsoft.com/office/drawing/2014/main" id="{4AB609B0-BFB4-474D-91AD-C978A5810446}"/>
                </a:ext>
              </a:extLst>
            </p:cNvPr>
            <p:cNvSpPr/>
            <p:nvPr/>
          </p:nvSpPr>
          <p:spPr>
            <a:xfrm>
              <a:off x="1403567" y="1936316"/>
              <a:ext cx="267070" cy="274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77677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" name="Shape 548">
              <a:extLst>
                <a:ext uri="{FF2B5EF4-FFF2-40B4-BE49-F238E27FC236}">
                  <a16:creationId xmlns:a16="http://schemas.microsoft.com/office/drawing/2014/main" id="{FDFAFD7B-77D6-3A46-8F1C-12AF2D622E64}"/>
                </a:ext>
              </a:extLst>
            </p:cNvPr>
            <p:cNvSpPr/>
            <p:nvPr/>
          </p:nvSpPr>
          <p:spPr>
            <a:xfrm>
              <a:off x="1501835" y="1988479"/>
              <a:ext cx="70532" cy="1538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0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000" b="1">
                  <a:solidFill>
                    <a:srgbClr val="FFFFFF"/>
                  </a:solidFill>
                </a:rPr>
                <a:t>3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692F0DA-468E-994F-91C3-7B8AF6962898}"/>
              </a:ext>
            </a:extLst>
          </p:cNvPr>
          <p:cNvGrpSpPr/>
          <p:nvPr/>
        </p:nvGrpSpPr>
        <p:grpSpPr>
          <a:xfrm>
            <a:off x="3082314" y="3748899"/>
            <a:ext cx="267070" cy="274600"/>
            <a:chOff x="1920407" y="1936316"/>
            <a:chExt cx="267070" cy="274600"/>
          </a:xfrm>
        </p:grpSpPr>
        <p:sp>
          <p:nvSpPr>
            <p:cNvPr id="29" name="Shape 550">
              <a:extLst>
                <a:ext uri="{FF2B5EF4-FFF2-40B4-BE49-F238E27FC236}">
                  <a16:creationId xmlns:a16="http://schemas.microsoft.com/office/drawing/2014/main" id="{D1FC4327-94A9-584B-8893-85827ADCE559}"/>
                </a:ext>
              </a:extLst>
            </p:cNvPr>
            <p:cNvSpPr/>
            <p:nvPr/>
          </p:nvSpPr>
          <p:spPr>
            <a:xfrm>
              <a:off x="1920407" y="1936316"/>
              <a:ext cx="267070" cy="274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77677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" name="Shape 551">
              <a:extLst>
                <a:ext uri="{FF2B5EF4-FFF2-40B4-BE49-F238E27FC236}">
                  <a16:creationId xmlns:a16="http://schemas.microsoft.com/office/drawing/2014/main" id="{6994C356-3317-0B44-9E11-6C736E80ED23}"/>
                </a:ext>
              </a:extLst>
            </p:cNvPr>
            <p:cNvSpPr/>
            <p:nvPr/>
          </p:nvSpPr>
          <p:spPr>
            <a:xfrm>
              <a:off x="2018675" y="1988479"/>
              <a:ext cx="70532" cy="1538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0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000" b="1">
                  <a:solidFill>
                    <a:srgbClr val="FFFFFF"/>
                  </a:solidFill>
                </a:rPr>
                <a:t>4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27459CE-8393-194D-92F8-14CABE588037}"/>
              </a:ext>
            </a:extLst>
          </p:cNvPr>
          <p:cNvGrpSpPr/>
          <p:nvPr/>
        </p:nvGrpSpPr>
        <p:grpSpPr>
          <a:xfrm>
            <a:off x="2947079" y="4070866"/>
            <a:ext cx="267070" cy="274600"/>
            <a:chOff x="2437247" y="1936316"/>
            <a:chExt cx="267070" cy="274600"/>
          </a:xfrm>
        </p:grpSpPr>
        <p:sp>
          <p:nvSpPr>
            <p:cNvPr id="32" name="Shape 553">
              <a:extLst>
                <a:ext uri="{FF2B5EF4-FFF2-40B4-BE49-F238E27FC236}">
                  <a16:creationId xmlns:a16="http://schemas.microsoft.com/office/drawing/2014/main" id="{A81C8CF7-E501-DF42-B256-95C5DE454BCD}"/>
                </a:ext>
              </a:extLst>
            </p:cNvPr>
            <p:cNvSpPr/>
            <p:nvPr/>
          </p:nvSpPr>
          <p:spPr>
            <a:xfrm>
              <a:off x="2437247" y="1936316"/>
              <a:ext cx="267070" cy="274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77677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 dirty="0"/>
            </a:p>
          </p:txBody>
        </p:sp>
        <p:sp>
          <p:nvSpPr>
            <p:cNvPr id="33" name="Shape 554">
              <a:extLst>
                <a:ext uri="{FF2B5EF4-FFF2-40B4-BE49-F238E27FC236}">
                  <a16:creationId xmlns:a16="http://schemas.microsoft.com/office/drawing/2014/main" id="{37B7012E-6F70-414A-A5CE-13C2AEC5A8F3}"/>
                </a:ext>
              </a:extLst>
            </p:cNvPr>
            <p:cNvSpPr/>
            <p:nvPr/>
          </p:nvSpPr>
          <p:spPr>
            <a:xfrm>
              <a:off x="2535515" y="1988479"/>
              <a:ext cx="70532" cy="1538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0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000" b="1">
                  <a:solidFill>
                    <a:srgbClr val="FFFFFF"/>
                  </a:solidFill>
                </a:rPr>
                <a:t>5</a:t>
              </a:r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08A68836-68EE-F14D-AE5F-1A7C1CFB7D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5874" y="3079270"/>
            <a:ext cx="1707789" cy="80693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050A3BF3-8CB4-204F-AAF7-83A0E8931E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2072" y="3199050"/>
            <a:ext cx="661665" cy="661665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BDD8DB8C-A335-984C-9563-3B1CE0A63ACF}"/>
              </a:ext>
            </a:extLst>
          </p:cNvPr>
          <p:cNvGrpSpPr/>
          <p:nvPr/>
        </p:nvGrpSpPr>
        <p:grpSpPr>
          <a:xfrm>
            <a:off x="6455933" y="2966025"/>
            <a:ext cx="267071" cy="274600"/>
            <a:chOff x="369887" y="2407009"/>
            <a:chExt cx="267071" cy="274600"/>
          </a:xfrm>
        </p:grpSpPr>
        <p:sp>
          <p:nvSpPr>
            <p:cNvPr id="37" name="Shape 556">
              <a:extLst>
                <a:ext uri="{FF2B5EF4-FFF2-40B4-BE49-F238E27FC236}">
                  <a16:creationId xmlns:a16="http://schemas.microsoft.com/office/drawing/2014/main" id="{C713A910-0BE3-D34F-A449-9AC762894661}"/>
                </a:ext>
              </a:extLst>
            </p:cNvPr>
            <p:cNvSpPr/>
            <p:nvPr/>
          </p:nvSpPr>
          <p:spPr>
            <a:xfrm>
              <a:off x="369887" y="2407009"/>
              <a:ext cx="267071" cy="274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77677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" name="Shape 557">
              <a:extLst>
                <a:ext uri="{FF2B5EF4-FFF2-40B4-BE49-F238E27FC236}">
                  <a16:creationId xmlns:a16="http://schemas.microsoft.com/office/drawing/2014/main" id="{20171A79-AB30-1041-955E-FF750E85C74E}"/>
                </a:ext>
              </a:extLst>
            </p:cNvPr>
            <p:cNvSpPr/>
            <p:nvPr/>
          </p:nvSpPr>
          <p:spPr>
            <a:xfrm>
              <a:off x="468155" y="2459172"/>
              <a:ext cx="70532" cy="1538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0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000" b="1" dirty="0">
                  <a:solidFill>
                    <a:srgbClr val="FFFFFF"/>
                  </a:solidFill>
                </a:rPr>
                <a:t>6</a:t>
              </a:r>
            </a:p>
          </p:txBody>
        </p:sp>
      </p:grp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68C121B-03C1-FA48-A5A2-7A1CC73A10FB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7573663" y="3482735"/>
            <a:ext cx="761440" cy="0"/>
          </a:xfrm>
          <a:prstGeom prst="line">
            <a:avLst/>
          </a:prstGeom>
          <a:noFill/>
          <a:ln w="19050" cap="flat">
            <a:solidFill>
              <a:srgbClr val="1A77B5"/>
            </a:solidFill>
            <a:prstDash val="solid"/>
            <a:miter lim="400000"/>
            <a:head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D25CA603-BE2E-674E-9608-2AE5A305C8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2682" y="1289824"/>
            <a:ext cx="671055" cy="671055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C672047-80C5-2C43-B1CF-79A96BD7F3F7}"/>
              </a:ext>
            </a:extLst>
          </p:cNvPr>
          <p:cNvCxnSpPr>
            <a:cxnSpLocks/>
          </p:cNvCxnSpPr>
          <p:nvPr/>
        </p:nvCxnSpPr>
        <p:spPr>
          <a:xfrm flipV="1">
            <a:off x="8827832" y="2303684"/>
            <a:ext cx="0" cy="775586"/>
          </a:xfrm>
          <a:prstGeom prst="line">
            <a:avLst/>
          </a:prstGeom>
          <a:noFill/>
          <a:ln w="19050" cap="flat">
            <a:solidFill>
              <a:srgbClr val="1A77B5"/>
            </a:solidFill>
            <a:prstDash val="solid"/>
            <a:miter lim="400000"/>
            <a:headEnd type="triangle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22B17FB5-EDF8-3D45-8B72-B8D59A66EBDD}"/>
              </a:ext>
            </a:extLst>
          </p:cNvPr>
          <p:cNvSpPr txBox="1"/>
          <p:nvPr/>
        </p:nvSpPr>
        <p:spPr>
          <a:xfrm>
            <a:off x="8373519" y="1996997"/>
            <a:ext cx="908626" cy="448679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lvl="0" rtl="0" latinLnBrk="1" hangingPunct="0"/>
            <a:r>
              <a:rPr lang="tr-TR" sz="800" b="1" dirty="0">
                <a:solidFill>
                  <a:srgbClr val="347EC4"/>
                </a:solidFill>
                <a:latin typeface="Helvetica" pitchFamily="2" charset="0"/>
              </a:rPr>
              <a:t>WATSON </a:t>
            </a:r>
          </a:p>
          <a:p>
            <a:pPr lvl="0" rtl="0" latinLnBrk="1" hangingPunct="0"/>
            <a:r>
              <a:rPr lang="tr-TR" sz="800" b="1" dirty="0">
                <a:solidFill>
                  <a:srgbClr val="347EC4"/>
                </a:solidFill>
                <a:latin typeface="Helvetica" pitchFamily="2" charset="0"/>
              </a:rPr>
              <a:t>ASSISTANT</a:t>
            </a:r>
          </a:p>
          <a:p>
            <a:pPr lvl="0" rtl="0" latinLnBrk="1" hangingPunct="0"/>
            <a:endParaRPr kumimoji="0" lang="en-US" sz="800" b="1" i="0" u="none" strike="noStrike" cap="none" spc="0" normalizeH="0" baseline="0" dirty="0">
              <a:ln>
                <a:noFill/>
              </a:ln>
              <a:solidFill>
                <a:srgbClr val="347EC4"/>
              </a:solidFill>
              <a:effectLst/>
              <a:uFillTx/>
              <a:latin typeface="Helvetica" pitchFamily="2" charset="0"/>
              <a:sym typeface="Helvetica Light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B64A4A73-4F2E-0D41-87F3-BE9B884B23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54591" y="4795539"/>
            <a:ext cx="707235" cy="707235"/>
          </a:xfrm>
          <a:prstGeom prst="rect">
            <a:avLst/>
          </a:prstGeom>
        </p:spPr>
      </p:pic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A01A57F-8405-4349-9EED-D4DB64A35198}"/>
              </a:ext>
            </a:extLst>
          </p:cNvPr>
          <p:cNvCxnSpPr>
            <a:cxnSpLocks/>
          </p:cNvCxnSpPr>
          <p:nvPr/>
        </p:nvCxnSpPr>
        <p:spPr>
          <a:xfrm flipV="1">
            <a:off x="8827832" y="3954950"/>
            <a:ext cx="0" cy="775586"/>
          </a:xfrm>
          <a:prstGeom prst="line">
            <a:avLst/>
          </a:prstGeom>
          <a:noFill/>
          <a:ln w="19050" cap="flat">
            <a:solidFill>
              <a:srgbClr val="1A77B5"/>
            </a:solidFill>
            <a:prstDash val="solid"/>
            <a:miter lim="400000"/>
            <a:headEnd type="triangle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64E78772-3A96-1F47-9436-D3FB18CEA3D6}"/>
              </a:ext>
            </a:extLst>
          </p:cNvPr>
          <p:cNvSpPr txBox="1"/>
          <p:nvPr/>
        </p:nvSpPr>
        <p:spPr>
          <a:xfrm>
            <a:off x="8373519" y="5502774"/>
            <a:ext cx="908626" cy="325569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lvl="0" rtl="0" latinLnBrk="1" hangingPunct="0"/>
            <a:r>
              <a:rPr lang="tr-TR" sz="800" b="1" dirty="0">
                <a:solidFill>
                  <a:srgbClr val="347EC4"/>
                </a:solidFill>
                <a:latin typeface="Helvetica" pitchFamily="2" charset="0"/>
              </a:rPr>
              <a:t>TELEGRAM BOT</a:t>
            </a:r>
          </a:p>
          <a:p>
            <a:pPr lvl="0" rtl="0" latinLnBrk="1" hangingPunct="0"/>
            <a:endParaRPr kumimoji="0" lang="en-US" sz="800" b="1" i="0" u="none" strike="noStrike" cap="none" spc="0" normalizeH="0" baseline="0" dirty="0">
              <a:ln>
                <a:noFill/>
              </a:ln>
              <a:solidFill>
                <a:srgbClr val="347EC4"/>
              </a:solidFill>
              <a:effectLst/>
              <a:uFillTx/>
              <a:latin typeface="Helvetica" pitchFamily="2" charset="0"/>
              <a:sym typeface="Helvetica Light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F17353BA-6D53-9F4B-B595-867AFD3D3E34}"/>
              </a:ext>
            </a:extLst>
          </p:cNvPr>
          <p:cNvGrpSpPr/>
          <p:nvPr/>
        </p:nvGrpSpPr>
        <p:grpSpPr>
          <a:xfrm>
            <a:off x="8694296" y="947192"/>
            <a:ext cx="267071" cy="274600"/>
            <a:chOff x="886727" y="2405044"/>
            <a:chExt cx="267071" cy="274600"/>
          </a:xfrm>
        </p:grpSpPr>
        <p:sp>
          <p:nvSpPr>
            <p:cNvPr id="55" name="Shape 559">
              <a:extLst>
                <a:ext uri="{FF2B5EF4-FFF2-40B4-BE49-F238E27FC236}">
                  <a16:creationId xmlns:a16="http://schemas.microsoft.com/office/drawing/2014/main" id="{B3F7AA24-91AA-1E4E-AE24-021F794D051E}"/>
                </a:ext>
              </a:extLst>
            </p:cNvPr>
            <p:cNvSpPr/>
            <p:nvPr/>
          </p:nvSpPr>
          <p:spPr>
            <a:xfrm>
              <a:off x="886727" y="2405044"/>
              <a:ext cx="267071" cy="274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77677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" name="Shape 560">
              <a:extLst>
                <a:ext uri="{FF2B5EF4-FFF2-40B4-BE49-F238E27FC236}">
                  <a16:creationId xmlns:a16="http://schemas.microsoft.com/office/drawing/2014/main" id="{5999F6C2-43E9-8A45-B3F3-963CAF39A402}"/>
                </a:ext>
              </a:extLst>
            </p:cNvPr>
            <p:cNvSpPr/>
            <p:nvPr/>
          </p:nvSpPr>
          <p:spPr>
            <a:xfrm>
              <a:off x="984995" y="2457207"/>
              <a:ext cx="70532" cy="1538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0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000" b="1" dirty="0">
                  <a:solidFill>
                    <a:srgbClr val="FFFFFF"/>
                  </a:solidFill>
                </a:rPr>
                <a:t>7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E6C9AA2A-7307-8C4C-BCA3-BE49B4517C95}"/>
              </a:ext>
            </a:extLst>
          </p:cNvPr>
          <p:cNvGrpSpPr/>
          <p:nvPr/>
        </p:nvGrpSpPr>
        <p:grpSpPr>
          <a:xfrm>
            <a:off x="8104672" y="5011857"/>
            <a:ext cx="267070" cy="274600"/>
            <a:chOff x="1403567" y="2407009"/>
            <a:chExt cx="267070" cy="274600"/>
          </a:xfrm>
        </p:grpSpPr>
        <p:sp>
          <p:nvSpPr>
            <p:cNvPr id="58" name="Shape 562">
              <a:extLst>
                <a:ext uri="{FF2B5EF4-FFF2-40B4-BE49-F238E27FC236}">
                  <a16:creationId xmlns:a16="http://schemas.microsoft.com/office/drawing/2014/main" id="{3AC9A059-BC9E-CB44-8466-F893B0175877}"/>
                </a:ext>
              </a:extLst>
            </p:cNvPr>
            <p:cNvSpPr/>
            <p:nvPr/>
          </p:nvSpPr>
          <p:spPr>
            <a:xfrm>
              <a:off x="1403567" y="2407009"/>
              <a:ext cx="267070" cy="274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77677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" name="Shape 563">
              <a:extLst>
                <a:ext uri="{FF2B5EF4-FFF2-40B4-BE49-F238E27FC236}">
                  <a16:creationId xmlns:a16="http://schemas.microsoft.com/office/drawing/2014/main" id="{81F0385F-A612-4D48-B0A0-31B38CCB7B35}"/>
                </a:ext>
              </a:extLst>
            </p:cNvPr>
            <p:cNvSpPr/>
            <p:nvPr/>
          </p:nvSpPr>
          <p:spPr>
            <a:xfrm>
              <a:off x="1501835" y="2459172"/>
              <a:ext cx="70532" cy="1538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0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000" b="1" dirty="0">
                  <a:solidFill>
                    <a:srgbClr val="FFFFFF"/>
                  </a:solidFill>
                </a:rPr>
                <a:t>8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C6BEC2B-72BF-B348-B5A7-FA33D3C02DBB}"/>
              </a:ext>
            </a:extLst>
          </p:cNvPr>
          <p:cNvGrpSpPr/>
          <p:nvPr/>
        </p:nvGrpSpPr>
        <p:grpSpPr>
          <a:xfrm>
            <a:off x="8467141" y="2875992"/>
            <a:ext cx="267070" cy="274600"/>
            <a:chOff x="1920407" y="2407009"/>
            <a:chExt cx="267070" cy="274600"/>
          </a:xfrm>
        </p:grpSpPr>
        <p:sp>
          <p:nvSpPr>
            <p:cNvPr id="61" name="Shape 565">
              <a:extLst>
                <a:ext uri="{FF2B5EF4-FFF2-40B4-BE49-F238E27FC236}">
                  <a16:creationId xmlns:a16="http://schemas.microsoft.com/office/drawing/2014/main" id="{2DFDD0BD-6616-0F44-AE48-712EF16C69CC}"/>
                </a:ext>
              </a:extLst>
            </p:cNvPr>
            <p:cNvSpPr/>
            <p:nvPr/>
          </p:nvSpPr>
          <p:spPr>
            <a:xfrm>
              <a:off x="1920407" y="2407009"/>
              <a:ext cx="267070" cy="274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77677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" name="Shape 566">
              <a:extLst>
                <a:ext uri="{FF2B5EF4-FFF2-40B4-BE49-F238E27FC236}">
                  <a16:creationId xmlns:a16="http://schemas.microsoft.com/office/drawing/2014/main" id="{72AB304C-ECE6-A54A-971F-62DD3453B97C}"/>
                </a:ext>
              </a:extLst>
            </p:cNvPr>
            <p:cNvSpPr/>
            <p:nvPr/>
          </p:nvSpPr>
          <p:spPr>
            <a:xfrm>
              <a:off x="2018675" y="2459172"/>
              <a:ext cx="70532" cy="1538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0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000" b="1">
                  <a:solidFill>
                    <a:srgbClr val="FFFFFF"/>
                  </a:solidFill>
                </a:rPr>
                <a:t>9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FA7D691-00BD-D54F-84A8-A5C1DE73D393}"/>
              </a:ext>
            </a:extLst>
          </p:cNvPr>
          <p:cNvGrpSpPr/>
          <p:nvPr/>
        </p:nvGrpSpPr>
        <p:grpSpPr>
          <a:xfrm>
            <a:off x="9242898" y="5017993"/>
            <a:ext cx="267070" cy="274600"/>
            <a:chOff x="2437247" y="2407009"/>
            <a:chExt cx="267070" cy="274600"/>
          </a:xfrm>
        </p:grpSpPr>
        <p:sp>
          <p:nvSpPr>
            <p:cNvPr id="64" name="Shape 568">
              <a:extLst>
                <a:ext uri="{FF2B5EF4-FFF2-40B4-BE49-F238E27FC236}">
                  <a16:creationId xmlns:a16="http://schemas.microsoft.com/office/drawing/2014/main" id="{DAC2F95F-94CC-FB42-97F3-442573D6B1BC}"/>
                </a:ext>
              </a:extLst>
            </p:cNvPr>
            <p:cNvSpPr/>
            <p:nvPr/>
          </p:nvSpPr>
          <p:spPr>
            <a:xfrm>
              <a:off x="2437247" y="2407009"/>
              <a:ext cx="267070" cy="274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77677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" name="Shape 569">
              <a:extLst>
                <a:ext uri="{FF2B5EF4-FFF2-40B4-BE49-F238E27FC236}">
                  <a16:creationId xmlns:a16="http://schemas.microsoft.com/office/drawing/2014/main" id="{69D1B466-512F-E64F-B03A-31D4E548EA13}"/>
                </a:ext>
              </a:extLst>
            </p:cNvPr>
            <p:cNvSpPr/>
            <p:nvPr/>
          </p:nvSpPr>
          <p:spPr>
            <a:xfrm>
              <a:off x="2500249" y="2459172"/>
              <a:ext cx="141064" cy="1538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0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tr-TR" sz="1000" b="1" dirty="0">
                  <a:solidFill>
                    <a:srgbClr val="FFFFFF"/>
                  </a:solidFill>
                </a:rPr>
                <a:t>11</a:t>
              </a:r>
              <a:endParaRPr sz="1000" b="1" dirty="0">
                <a:solidFill>
                  <a:srgbClr val="FFFFFF"/>
                </a:solidFill>
              </a:endParaRPr>
            </a:p>
          </p:txBody>
        </p:sp>
      </p:grpSp>
      <p:sp>
        <p:nvSpPr>
          <p:cNvPr id="66" name="Shape 64">
            <a:extLst>
              <a:ext uri="{FF2B5EF4-FFF2-40B4-BE49-F238E27FC236}">
                <a16:creationId xmlns:a16="http://schemas.microsoft.com/office/drawing/2014/main" id="{7B4A7445-ABBA-3949-B493-334B4F0F72E4}"/>
              </a:ext>
            </a:extLst>
          </p:cNvPr>
          <p:cNvSpPr/>
          <p:nvPr/>
        </p:nvSpPr>
        <p:spPr>
          <a:xfrm>
            <a:off x="94910" y="130618"/>
            <a:ext cx="1496914" cy="15388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1000" b="1">
                <a:solidFill>
                  <a:srgbClr val="4277B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1000" b="1" dirty="0">
                <a:solidFill>
                  <a:srgbClr val="4277BB"/>
                </a:solidFill>
              </a:rPr>
              <a:t>PUBLIC CLOUD</a:t>
            </a:r>
            <a:endParaRPr sz="1000" b="1" dirty="0">
              <a:solidFill>
                <a:srgbClr val="4277BB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2BC30A9-52BC-F045-8883-4700B06C63DB}"/>
              </a:ext>
            </a:extLst>
          </p:cNvPr>
          <p:cNvSpPr/>
          <p:nvPr/>
        </p:nvSpPr>
        <p:spPr>
          <a:xfrm rot="5400000">
            <a:off x="1210041" y="-1123986"/>
            <a:ext cx="7614791" cy="9961165"/>
          </a:xfrm>
          <a:prstGeom prst="rect">
            <a:avLst/>
          </a:prstGeom>
          <a:noFill/>
          <a:ln w="19050" cap="flat">
            <a:solidFill>
              <a:srgbClr val="1A77B5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pSp>
        <p:nvGrpSpPr>
          <p:cNvPr id="73" name="Group 379">
            <a:extLst>
              <a:ext uri="{FF2B5EF4-FFF2-40B4-BE49-F238E27FC236}">
                <a16:creationId xmlns:a16="http://schemas.microsoft.com/office/drawing/2014/main" id="{AB1C42C0-73F0-0B4F-97CC-1A0950998AB3}"/>
              </a:ext>
            </a:extLst>
          </p:cNvPr>
          <p:cNvGrpSpPr/>
          <p:nvPr/>
        </p:nvGrpSpPr>
        <p:grpSpPr>
          <a:xfrm>
            <a:off x="4819125" y="1289824"/>
            <a:ext cx="1276875" cy="1013860"/>
            <a:chOff x="0" y="0"/>
            <a:chExt cx="1175438" cy="932542"/>
          </a:xfrm>
        </p:grpSpPr>
        <p:sp>
          <p:nvSpPr>
            <p:cNvPr id="74" name="Shape 375">
              <a:extLst>
                <a:ext uri="{FF2B5EF4-FFF2-40B4-BE49-F238E27FC236}">
                  <a16:creationId xmlns:a16="http://schemas.microsoft.com/office/drawing/2014/main" id="{DE2F3A9A-493E-D941-8929-0B9104E2BA92}"/>
                </a:ext>
              </a:extLst>
            </p:cNvPr>
            <p:cNvSpPr/>
            <p:nvPr/>
          </p:nvSpPr>
          <p:spPr>
            <a:xfrm>
              <a:off x="217706" y="0"/>
              <a:ext cx="707232" cy="7072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B19E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75" name="Group 378">
              <a:extLst>
                <a:ext uri="{FF2B5EF4-FFF2-40B4-BE49-F238E27FC236}">
                  <a16:creationId xmlns:a16="http://schemas.microsoft.com/office/drawing/2014/main" id="{6298FA9A-A519-1B4C-B3F8-C9FCA484D8D0}"/>
                </a:ext>
              </a:extLst>
            </p:cNvPr>
            <p:cNvGrpSpPr/>
            <p:nvPr/>
          </p:nvGrpSpPr>
          <p:grpSpPr>
            <a:xfrm>
              <a:off x="-1" y="139612"/>
              <a:ext cx="1175440" cy="792931"/>
              <a:chOff x="0" y="130399"/>
              <a:chExt cx="1175438" cy="792929"/>
            </a:xfrm>
          </p:grpSpPr>
          <p:pic>
            <p:nvPicPr>
              <p:cNvPr id="76" name="_-19.png">
                <a:extLst>
                  <a:ext uri="{FF2B5EF4-FFF2-40B4-BE49-F238E27FC236}">
                    <a16:creationId xmlns:a16="http://schemas.microsoft.com/office/drawing/2014/main" id="{CCFF3267-E5D6-2C40-AAB8-FC0BF5F63FDB}"/>
                  </a:ext>
                </a:extLst>
              </p:cNvPr>
              <p:cNvPicPr/>
              <p:nvPr/>
            </p:nvPicPr>
            <p:blipFill>
              <a:blip r:embed="rId9">
                <a:extLst/>
              </a:blip>
              <a:srcRect l="11328" t="18438" r="11328" b="18438"/>
              <a:stretch>
                <a:fillRect/>
              </a:stretch>
            </p:blipFill>
            <p:spPr>
              <a:xfrm>
                <a:off x="306810" y="130399"/>
                <a:ext cx="547001" cy="44643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77" name="Shape 377">
                <a:extLst>
                  <a:ext uri="{FF2B5EF4-FFF2-40B4-BE49-F238E27FC236}">
                    <a16:creationId xmlns:a16="http://schemas.microsoft.com/office/drawing/2014/main" id="{A9A51792-7183-A344-B0E3-26E9D95E5BA4}"/>
                  </a:ext>
                </a:extLst>
              </p:cNvPr>
              <p:cNvSpPr/>
              <p:nvPr/>
            </p:nvSpPr>
            <p:spPr>
              <a:xfrm>
                <a:off x="0" y="707231"/>
                <a:ext cx="1175439" cy="216099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t">
                <a:noAutofit/>
              </a:bodyPr>
              <a:lstStyle>
                <a:lvl1pPr>
                  <a:defRPr sz="800" b="1">
                    <a:solidFill>
                      <a:srgbClr val="4277BB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pPr lvl="0">
                  <a:defRPr sz="1800" b="0">
                    <a:solidFill>
                      <a:srgbClr val="000000"/>
                    </a:solidFill>
                  </a:defRPr>
                </a:pPr>
                <a:r>
                  <a:rPr lang="tr-TR" sz="800" b="1" dirty="0">
                    <a:solidFill>
                      <a:srgbClr val="4277BB"/>
                    </a:solidFill>
                  </a:rPr>
                  <a:t>WEBSOCKET COMMUNICATION</a:t>
                </a:r>
                <a:endParaRPr sz="800" b="1" dirty="0">
                  <a:solidFill>
                    <a:srgbClr val="4277BB"/>
                  </a:solidFill>
                </a:endParaRPr>
              </a:p>
            </p:txBody>
          </p:sp>
        </p:grp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FE7638D-7301-6046-83B6-93A0E5171050}"/>
              </a:ext>
            </a:extLst>
          </p:cNvPr>
          <p:cNvGrpSpPr/>
          <p:nvPr/>
        </p:nvGrpSpPr>
        <p:grpSpPr>
          <a:xfrm>
            <a:off x="5306215" y="947192"/>
            <a:ext cx="267070" cy="274600"/>
            <a:chOff x="2437247" y="2407009"/>
            <a:chExt cx="267070" cy="274600"/>
          </a:xfrm>
        </p:grpSpPr>
        <p:sp>
          <p:nvSpPr>
            <p:cNvPr id="79" name="Shape 568">
              <a:extLst>
                <a:ext uri="{FF2B5EF4-FFF2-40B4-BE49-F238E27FC236}">
                  <a16:creationId xmlns:a16="http://schemas.microsoft.com/office/drawing/2014/main" id="{04165F25-E3DC-AE45-A705-CBA0BD8B4A9A}"/>
                </a:ext>
              </a:extLst>
            </p:cNvPr>
            <p:cNvSpPr/>
            <p:nvPr/>
          </p:nvSpPr>
          <p:spPr>
            <a:xfrm>
              <a:off x="2437247" y="2407009"/>
              <a:ext cx="267070" cy="274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77677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" name="Shape 569">
              <a:extLst>
                <a:ext uri="{FF2B5EF4-FFF2-40B4-BE49-F238E27FC236}">
                  <a16:creationId xmlns:a16="http://schemas.microsoft.com/office/drawing/2014/main" id="{3C32AA4A-2D6D-3B49-B94D-5BE30B818F45}"/>
                </a:ext>
              </a:extLst>
            </p:cNvPr>
            <p:cNvSpPr/>
            <p:nvPr/>
          </p:nvSpPr>
          <p:spPr>
            <a:xfrm>
              <a:off x="2500249" y="2459172"/>
              <a:ext cx="141064" cy="1538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10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000" b="1" dirty="0">
                  <a:solidFill>
                    <a:srgbClr val="FFFFFF"/>
                  </a:solidFill>
                </a:rPr>
                <a:t>10</a:t>
              </a:r>
            </a:p>
          </p:txBody>
        </p:sp>
      </p:grp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F07A2065-AEF8-754A-8C14-D8C93E01EA17}"/>
              </a:ext>
            </a:extLst>
          </p:cNvPr>
          <p:cNvCxnSpPr>
            <a:cxnSpLocks/>
          </p:cNvCxnSpPr>
          <p:nvPr/>
        </p:nvCxnSpPr>
        <p:spPr>
          <a:xfrm>
            <a:off x="6055180" y="1859697"/>
            <a:ext cx="2241075" cy="1243628"/>
          </a:xfrm>
          <a:prstGeom prst="line">
            <a:avLst/>
          </a:prstGeom>
          <a:noFill/>
          <a:ln w="19050" cap="flat">
            <a:solidFill>
              <a:srgbClr val="1A77B5"/>
            </a:solidFill>
            <a:prstDash val="solid"/>
            <a:miter lim="400000"/>
            <a:headEnd type="triangle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3348340-E9C0-8B4D-8AFD-2CD04AEAC436}"/>
              </a:ext>
            </a:extLst>
          </p:cNvPr>
          <p:cNvCxnSpPr>
            <a:cxnSpLocks/>
          </p:cNvCxnSpPr>
          <p:nvPr/>
        </p:nvCxnSpPr>
        <p:spPr>
          <a:xfrm flipH="1">
            <a:off x="3094450" y="1859697"/>
            <a:ext cx="1724674" cy="1356873"/>
          </a:xfrm>
          <a:prstGeom prst="line">
            <a:avLst/>
          </a:prstGeom>
          <a:noFill/>
          <a:ln w="19050" cap="flat">
            <a:solidFill>
              <a:srgbClr val="1A77B5"/>
            </a:solidFill>
            <a:prstDash val="solid"/>
            <a:miter lim="400000"/>
            <a:headEnd type="triangle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613446272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25400" dist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39290" tIns="39290" rIns="39290" bIns="3929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</a:spPr>
      <a:bodyPr rot="0" spcFirstLastPara="1" vertOverflow="overflow" horzOverflow="overflow" vert="horz" wrap="square" lIns="39290" tIns="39290" rIns="39290" bIns="3929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25400" dist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39290" tIns="39290" rIns="39290" bIns="3929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</a:spPr>
      <a:bodyPr rot="0" spcFirstLastPara="1" vertOverflow="overflow" horzOverflow="overflow" vert="horz" wrap="square" lIns="39290" tIns="39290" rIns="39290" bIns="3929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</Words>
  <Application>Microsoft Macintosh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Helvetica</vt:lpstr>
      <vt:lpstr>Helvetica Light</vt:lpstr>
      <vt:lpstr>Helvetica Neue</vt:lpstr>
      <vt:lpstr>HelvNeue Roman for IBM</vt:lpstr>
      <vt:lpstr>White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Diagram Template 17 May 2016</dc:title>
  <dc:subject/>
  <dc:creator/>
  <cp:keywords/>
  <dc:description/>
  <cp:lastModifiedBy/>
  <cp:revision>1</cp:revision>
  <dcterms:modified xsi:type="dcterms:W3CDTF">2019-03-31T13:10:53Z</dcterms:modified>
  <cp:category/>
</cp:coreProperties>
</file>